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203150" cy="36004500"/>
  <p:notesSz cx="6797675" cy="9926638"/>
  <p:defaultTextStyle>
    <a:defPPr>
      <a:defRPr lang="it-IT"/>
    </a:defPPr>
    <a:lvl1pPr marL="0" algn="l" defTabSz="3338429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69213" algn="l" defTabSz="3338429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38429" algn="l" defTabSz="3338429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07642" algn="l" defTabSz="3338429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76855" algn="l" defTabSz="3338429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46068" algn="l" defTabSz="3338429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15284" algn="l" defTabSz="3338429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684497" algn="l" defTabSz="3338429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53710" algn="l" defTabSz="3338429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0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9" autoAdjust="0"/>
    <p:restoredTop sz="94629" autoAdjust="0"/>
  </p:normalViewPr>
  <p:slideViewPr>
    <p:cSldViewPr>
      <p:cViewPr varScale="1">
        <p:scale>
          <a:sx n="10" d="100"/>
          <a:sy n="10" d="100"/>
        </p:scale>
        <p:origin x="2205" y="-106"/>
      </p:cViewPr>
      <p:guideLst>
        <p:guide orient="horz" pos="11340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1387-3033-41B8-B230-B829AAA39973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FE17C-7C47-47C8-B647-3CE974B962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113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D4CC4-0093-40AA-872E-2E1796D96337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097088" y="744538"/>
            <a:ext cx="2603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CBAC0-AD7C-4DBD-B59E-D7ED2B88E5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5238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33842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669213" algn="l" defTabSz="333842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3338429" algn="l" defTabSz="333842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5007642" algn="l" defTabSz="333842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6676855" algn="l" defTabSz="333842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8346068" algn="l" defTabSz="333842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10015284" algn="l" defTabSz="333842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11684497" algn="l" defTabSz="333842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13353710" algn="l" defTabSz="3338429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097088" y="744538"/>
            <a:ext cx="26035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CBAC0-AD7C-4DBD-B59E-D7ED2B88E5B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73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  <p:grpSp>
        <p:nvGrpSpPr>
          <p:cNvPr id="8" name="Gruppo 7"/>
          <p:cNvGrpSpPr/>
          <p:nvPr userDrawn="1"/>
        </p:nvGrpSpPr>
        <p:grpSpPr>
          <a:xfrm>
            <a:off x="52980" y="5952238"/>
            <a:ext cx="24837578" cy="708751"/>
            <a:chOff x="1218340" y="275867"/>
            <a:chExt cx="13249163" cy="567843"/>
          </a:xfrm>
        </p:grpSpPr>
        <p:cxnSp>
          <p:nvCxnSpPr>
            <p:cNvPr id="9" name="Connettore 1 8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Y:\IMMAGINE _COORDINATA_2014\PPT\LOCANDINE\raggera_x_sfondo_BI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07"/>
          <a:stretch/>
        </p:blipFill>
        <p:spPr bwMode="auto">
          <a:xfrm>
            <a:off x="-2410844" y="30572070"/>
            <a:ext cx="28909963" cy="54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7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24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8272285" y="1441857"/>
            <a:ext cx="5670709" cy="3072050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60157" y="1441857"/>
            <a:ext cx="16592075" cy="3072050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49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07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0875" y="23136224"/>
            <a:ext cx="21422678" cy="7150895"/>
          </a:xfrm>
        </p:spPr>
        <p:txBody>
          <a:bodyPr anchor="t"/>
          <a:lstStyle>
            <a:lvl1pPr algn="l">
              <a:defRPr sz="147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90875" y="15260250"/>
            <a:ext cx="21422678" cy="7875979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6921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2pPr>
            <a:lvl3pPr marL="3338429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07642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667685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8346068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1001528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168449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335371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03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0158" y="8401058"/>
            <a:ext cx="11131390" cy="23761305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811602" y="8401058"/>
            <a:ext cx="11131390" cy="23761305"/>
          </a:xfrm>
        </p:spPr>
        <p:txBody>
          <a:bodyPr/>
          <a:lstStyle>
            <a:lvl1pPr>
              <a:defRPr sz="10200"/>
            </a:lvl1pPr>
            <a:lvl2pPr>
              <a:defRPr sz="8800"/>
            </a:lvl2pPr>
            <a:lvl3pPr>
              <a:defRPr sz="73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67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61" y="8059344"/>
            <a:ext cx="11135767" cy="3358752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69213" indent="0">
              <a:buNone/>
              <a:defRPr sz="7300" b="1"/>
            </a:lvl2pPr>
            <a:lvl3pPr marL="3338429" indent="0">
              <a:buNone/>
              <a:defRPr sz="6600" b="1"/>
            </a:lvl3pPr>
            <a:lvl4pPr marL="5007642" indent="0">
              <a:buNone/>
              <a:defRPr sz="5900" b="1"/>
            </a:lvl4pPr>
            <a:lvl5pPr marL="6676855" indent="0">
              <a:buNone/>
              <a:defRPr sz="5900" b="1"/>
            </a:lvl5pPr>
            <a:lvl6pPr marL="8346068" indent="0">
              <a:buNone/>
              <a:defRPr sz="5900" b="1"/>
            </a:lvl6pPr>
            <a:lvl7pPr marL="10015284" indent="0">
              <a:buNone/>
              <a:defRPr sz="5900" b="1"/>
            </a:lvl7pPr>
            <a:lvl8pPr marL="11684497" indent="0">
              <a:buNone/>
              <a:defRPr sz="5900" b="1"/>
            </a:lvl8pPr>
            <a:lvl9pPr marL="13353710" indent="0">
              <a:buNone/>
              <a:defRPr sz="5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60161" y="11418094"/>
            <a:ext cx="11135767" cy="20744262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2802857" y="8059344"/>
            <a:ext cx="11140142" cy="3358752"/>
          </a:xfrm>
        </p:spPr>
        <p:txBody>
          <a:bodyPr anchor="b"/>
          <a:lstStyle>
            <a:lvl1pPr marL="0" indent="0">
              <a:buNone/>
              <a:defRPr sz="8800" b="1"/>
            </a:lvl1pPr>
            <a:lvl2pPr marL="1669213" indent="0">
              <a:buNone/>
              <a:defRPr sz="7300" b="1"/>
            </a:lvl2pPr>
            <a:lvl3pPr marL="3338429" indent="0">
              <a:buNone/>
              <a:defRPr sz="6600" b="1"/>
            </a:lvl3pPr>
            <a:lvl4pPr marL="5007642" indent="0">
              <a:buNone/>
              <a:defRPr sz="5900" b="1"/>
            </a:lvl4pPr>
            <a:lvl5pPr marL="6676855" indent="0">
              <a:buNone/>
              <a:defRPr sz="5900" b="1"/>
            </a:lvl5pPr>
            <a:lvl6pPr marL="8346068" indent="0">
              <a:buNone/>
              <a:defRPr sz="5900" b="1"/>
            </a:lvl6pPr>
            <a:lvl7pPr marL="10015284" indent="0">
              <a:buNone/>
              <a:defRPr sz="5900" b="1"/>
            </a:lvl7pPr>
            <a:lvl8pPr marL="11684497" indent="0">
              <a:buNone/>
              <a:defRPr sz="5900" b="1"/>
            </a:lvl8pPr>
            <a:lvl9pPr marL="13353710" indent="0">
              <a:buNone/>
              <a:defRPr sz="59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2802857" y="11418094"/>
            <a:ext cx="11140142" cy="20744262"/>
          </a:xfrm>
        </p:spPr>
        <p:txBody>
          <a:bodyPr/>
          <a:lstStyle>
            <a:lvl1pPr>
              <a:defRPr sz="8800"/>
            </a:lvl1pPr>
            <a:lvl2pPr>
              <a:defRPr sz="7300"/>
            </a:lvl2pPr>
            <a:lvl3pPr>
              <a:defRPr sz="66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02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3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258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0163" y="1433516"/>
            <a:ext cx="8291663" cy="6100763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53735" y="1433517"/>
            <a:ext cx="14089262" cy="30728845"/>
          </a:xfrm>
        </p:spPr>
        <p:txBody>
          <a:bodyPr/>
          <a:lstStyle>
            <a:lvl1pPr>
              <a:defRPr sz="11600"/>
            </a:lvl1pPr>
            <a:lvl2pPr>
              <a:defRPr sz="10200"/>
            </a:lvl2pPr>
            <a:lvl3pPr>
              <a:defRPr sz="88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60163" y="7534279"/>
            <a:ext cx="8291663" cy="24628080"/>
          </a:xfrm>
        </p:spPr>
        <p:txBody>
          <a:bodyPr/>
          <a:lstStyle>
            <a:lvl1pPr marL="0" indent="0">
              <a:buNone/>
              <a:defRPr sz="5200"/>
            </a:lvl1pPr>
            <a:lvl2pPr marL="1669213" indent="0">
              <a:buNone/>
              <a:defRPr sz="4300"/>
            </a:lvl2pPr>
            <a:lvl3pPr marL="3338429" indent="0">
              <a:buNone/>
              <a:defRPr sz="3600"/>
            </a:lvl3pPr>
            <a:lvl4pPr marL="5007642" indent="0">
              <a:buNone/>
              <a:defRPr sz="3300"/>
            </a:lvl4pPr>
            <a:lvl5pPr marL="6676855" indent="0">
              <a:buNone/>
              <a:defRPr sz="3300"/>
            </a:lvl5pPr>
            <a:lvl6pPr marL="8346068" indent="0">
              <a:buNone/>
              <a:defRPr sz="3300"/>
            </a:lvl6pPr>
            <a:lvl7pPr marL="10015284" indent="0">
              <a:buNone/>
              <a:defRPr sz="3300"/>
            </a:lvl7pPr>
            <a:lvl8pPr marL="11684497" indent="0">
              <a:buNone/>
              <a:defRPr sz="3300"/>
            </a:lvl8pPr>
            <a:lvl9pPr marL="13353710" indent="0">
              <a:buNone/>
              <a:defRPr sz="33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722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9993" y="25203154"/>
            <a:ext cx="15121890" cy="2975375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939993" y="3217068"/>
            <a:ext cx="15121890" cy="21602700"/>
          </a:xfrm>
        </p:spPr>
        <p:txBody>
          <a:bodyPr/>
          <a:lstStyle>
            <a:lvl1pPr marL="0" indent="0">
              <a:buNone/>
              <a:defRPr sz="11600"/>
            </a:lvl1pPr>
            <a:lvl2pPr marL="1669213" indent="0">
              <a:buNone/>
              <a:defRPr sz="10200"/>
            </a:lvl2pPr>
            <a:lvl3pPr marL="3338429" indent="0">
              <a:buNone/>
              <a:defRPr sz="8800"/>
            </a:lvl3pPr>
            <a:lvl4pPr marL="5007642" indent="0">
              <a:buNone/>
              <a:defRPr sz="7300"/>
            </a:lvl4pPr>
            <a:lvl5pPr marL="6676855" indent="0">
              <a:buNone/>
              <a:defRPr sz="7300"/>
            </a:lvl5pPr>
            <a:lvl6pPr marL="8346068" indent="0">
              <a:buNone/>
              <a:defRPr sz="7300"/>
            </a:lvl6pPr>
            <a:lvl7pPr marL="10015284" indent="0">
              <a:buNone/>
              <a:defRPr sz="7300"/>
            </a:lvl7pPr>
            <a:lvl8pPr marL="11684497" indent="0">
              <a:buNone/>
              <a:defRPr sz="7300"/>
            </a:lvl8pPr>
            <a:lvl9pPr marL="13353710" indent="0">
              <a:buNone/>
              <a:defRPr sz="73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39993" y="28178530"/>
            <a:ext cx="15121890" cy="4225525"/>
          </a:xfrm>
        </p:spPr>
        <p:txBody>
          <a:bodyPr/>
          <a:lstStyle>
            <a:lvl1pPr marL="0" indent="0">
              <a:buNone/>
              <a:defRPr sz="5200"/>
            </a:lvl1pPr>
            <a:lvl2pPr marL="1669213" indent="0">
              <a:buNone/>
              <a:defRPr sz="4300"/>
            </a:lvl2pPr>
            <a:lvl3pPr marL="3338429" indent="0">
              <a:buNone/>
              <a:defRPr sz="3600"/>
            </a:lvl3pPr>
            <a:lvl4pPr marL="5007642" indent="0">
              <a:buNone/>
              <a:defRPr sz="3300"/>
            </a:lvl4pPr>
            <a:lvl5pPr marL="6676855" indent="0">
              <a:buNone/>
              <a:defRPr sz="3300"/>
            </a:lvl5pPr>
            <a:lvl6pPr marL="8346068" indent="0">
              <a:buNone/>
              <a:defRPr sz="3300"/>
            </a:lvl6pPr>
            <a:lvl7pPr marL="10015284" indent="0">
              <a:buNone/>
              <a:defRPr sz="3300"/>
            </a:lvl7pPr>
            <a:lvl8pPr marL="11684497" indent="0">
              <a:buNone/>
              <a:defRPr sz="3300"/>
            </a:lvl8pPr>
            <a:lvl9pPr marL="13353710" indent="0">
              <a:buNone/>
              <a:defRPr sz="33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26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60158" y="1441850"/>
            <a:ext cx="22682835" cy="6000750"/>
          </a:xfrm>
          <a:prstGeom prst="rect">
            <a:avLst/>
          </a:prstGeom>
        </p:spPr>
        <p:txBody>
          <a:bodyPr vert="horz" lIns="333842" tIns="166921" rIns="333842" bIns="166921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0158" y="8401058"/>
            <a:ext cx="22682835" cy="23761305"/>
          </a:xfrm>
          <a:prstGeom prst="rect">
            <a:avLst/>
          </a:prstGeom>
        </p:spPr>
        <p:txBody>
          <a:bodyPr vert="horz" lIns="333842" tIns="166921" rIns="333842" bIns="166921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60159" y="33370845"/>
            <a:ext cx="5880736" cy="1916903"/>
          </a:xfrm>
          <a:prstGeom prst="rect">
            <a:avLst/>
          </a:prstGeom>
        </p:spPr>
        <p:txBody>
          <a:bodyPr vert="horz" lIns="333842" tIns="166921" rIns="333842" bIns="166921" rtlCol="0" anchor="ctr"/>
          <a:lstStyle>
            <a:lvl1pPr algn="l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E39B-37C8-4A56-BE0F-60F11A482021}" type="datetimeFigureOut">
              <a:rPr lang="it-IT" smtClean="0"/>
              <a:t>14/03/2023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611079" y="33370845"/>
            <a:ext cx="7980997" cy="1916903"/>
          </a:xfrm>
          <a:prstGeom prst="rect">
            <a:avLst/>
          </a:prstGeom>
        </p:spPr>
        <p:txBody>
          <a:bodyPr vert="horz" lIns="333842" tIns="166921" rIns="333842" bIns="166921" rtlCol="0" anchor="ctr"/>
          <a:lstStyle>
            <a:lvl1pPr algn="ct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8062258" y="33370845"/>
            <a:ext cx="5880736" cy="1916903"/>
          </a:xfrm>
          <a:prstGeom prst="rect">
            <a:avLst/>
          </a:prstGeom>
        </p:spPr>
        <p:txBody>
          <a:bodyPr vert="horz" lIns="333842" tIns="166921" rIns="333842" bIns="166921" rtlCol="0" anchor="ctr"/>
          <a:lstStyle>
            <a:lvl1pPr algn="r">
              <a:defRPr sz="4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B73D0-0667-4A8B-8349-2AD468D63E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6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38429" rtl="0" eaLnBrk="1" latinLnBrk="0" hangingPunct="1">
        <a:spcBef>
          <a:spcPct val="0"/>
        </a:spcBef>
        <a:buNone/>
        <a:defRPr sz="1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1911" indent="-1251911" algn="l" defTabSz="3338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12473" indent="-1043258" algn="l" defTabSz="3338429" rtl="0" eaLnBrk="1" latinLnBrk="0" hangingPunct="1">
        <a:spcBef>
          <a:spcPct val="20000"/>
        </a:spcBef>
        <a:buFont typeface="Arial" panose="020B0604020202020204" pitchFamily="34" charset="0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035" indent="-834607" algn="l" defTabSz="3338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42248" indent="-834607" algn="l" defTabSz="3338429" rtl="0" eaLnBrk="1" latinLnBrk="0" hangingPunct="1">
        <a:spcBef>
          <a:spcPct val="20000"/>
        </a:spcBef>
        <a:buFont typeface="Arial" panose="020B0604020202020204" pitchFamily="34" charset="0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511462" indent="-834607" algn="l" defTabSz="3338429" rtl="0" eaLnBrk="1" latinLnBrk="0" hangingPunct="1">
        <a:spcBef>
          <a:spcPct val="20000"/>
        </a:spcBef>
        <a:buFont typeface="Arial" panose="020B0604020202020204" pitchFamily="34" charset="0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180677" indent="-834607" algn="l" defTabSz="3338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849890" indent="-834607" algn="l" defTabSz="3338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519104" indent="-834607" algn="l" defTabSz="3338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188317" indent="-834607" algn="l" defTabSz="3338429" rtl="0" eaLnBrk="1" latinLnBrk="0" hangingPunct="1">
        <a:spcBef>
          <a:spcPct val="20000"/>
        </a:spcBef>
        <a:buFont typeface="Arial" panose="020B0604020202020204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338429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213" algn="l" defTabSz="3338429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3338429" algn="l" defTabSz="3338429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5007642" algn="l" defTabSz="3338429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4pPr>
      <a:lvl5pPr marL="6676855" algn="l" defTabSz="3338429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5pPr>
      <a:lvl6pPr marL="8346068" algn="l" defTabSz="3338429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0015284" algn="l" defTabSz="3338429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1684497" algn="l" defTabSz="3338429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3353710" algn="l" defTabSz="3338429" rtl="0" eaLnBrk="1" latinLnBrk="0" hangingPunct="1"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magine 110">
            <a:extLst>
              <a:ext uri="{FF2B5EF4-FFF2-40B4-BE49-F238E27FC236}">
                <a16:creationId xmlns:a16="http://schemas.microsoft.com/office/drawing/2014/main" id="{64BC66B9-2A10-4A13-7E5D-5B25A97B0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87" y="2232498"/>
            <a:ext cx="6134776" cy="4766615"/>
          </a:xfrm>
          <a:prstGeom prst="rect">
            <a:avLst/>
          </a:prstGeom>
        </p:spPr>
      </p:pic>
      <p:sp>
        <p:nvSpPr>
          <p:cNvPr id="97" name="CasellaDiTesto 88"/>
          <p:cNvSpPr txBox="1">
            <a:spLocks noChangeArrowheads="1"/>
          </p:cNvSpPr>
          <p:nvPr/>
        </p:nvSpPr>
        <p:spPr bwMode="auto">
          <a:xfrm>
            <a:off x="954359" y="7057034"/>
            <a:ext cx="23294432" cy="105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54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5800" b="1" dirty="0">
                <a:solidFill>
                  <a:srgbClr val="003366"/>
                </a:solidFill>
              </a:rPr>
              <a:t>Title</a:t>
            </a:r>
            <a:endParaRPr lang="it-IT" sz="5800" b="1" dirty="0">
              <a:solidFill>
                <a:srgbClr val="003366"/>
              </a:solidFill>
            </a:endParaRPr>
          </a:p>
        </p:txBody>
      </p:sp>
      <p:sp>
        <p:nvSpPr>
          <p:cNvPr id="98" name="CasellaDiTesto 97"/>
          <p:cNvSpPr txBox="1"/>
          <p:nvPr/>
        </p:nvSpPr>
        <p:spPr>
          <a:xfrm>
            <a:off x="-175" y="8641210"/>
            <a:ext cx="2520315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it-IT" sz="4400" u="sng" dirty="0"/>
              <a:t>Author Name Surname</a:t>
            </a:r>
            <a:r>
              <a:rPr lang="it-IT" sz="4400" u="sng" baseline="30000" dirty="0"/>
              <a:t>1</a:t>
            </a:r>
            <a:r>
              <a:rPr lang="it-IT" sz="4400" dirty="0"/>
              <a:t>, Name Surname</a:t>
            </a:r>
            <a:r>
              <a:rPr lang="it-IT" sz="4400" baseline="30000" dirty="0"/>
              <a:t>2</a:t>
            </a:r>
            <a:r>
              <a:rPr lang="it-IT" sz="4400" dirty="0"/>
              <a:t>, Name surname</a:t>
            </a:r>
            <a:r>
              <a:rPr lang="it-IT" sz="4400" baseline="30000" dirty="0"/>
              <a:t>1</a:t>
            </a:r>
          </a:p>
          <a:p>
            <a:pPr algn="ctr"/>
            <a:r>
              <a:rPr lang="it-IT" sz="3600" baseline="30000" dirty="0"/>
              <a:t>1</a:t>
            </a:r>
            <a:r>
              <a:rPr lang="it-IT" sz="3600" dirty="0"/>
              <a:t> </a:t>
            </a:r>
            <a:r>
              <a:rPr lang="it-IT" sz="3600" dirty="0" err="1"/>
              <a:t>Affiliation</a:t>
            </a:r>
            <a:r>
              <a:rPr lang="it-IT" sz="3600" dirty="0"/>
              <a:t>…</a:t>
            </a:r>
          </a:p>
          <a:p>
            <a:pPr algn="ctr"/>
            <a:r>
              <a:rPr lang="it-IT" sz="3600" baseline="30000" dirty="0"/>
              <a:t>2</a:t>
            </a:r>
            <a:r>
              <a:rPr lang="it-IT" sz="3600" dirty="0"/>
              <a:t> </a:t>
            </a:r>
            <a:r>
              <a:rPr lang="it-IT" sz="3600" dirty="0" err="1"/>
              <a:t>Affiliation</a:t>
            </a:r>
            <a:endParaRPr lang="it-IT" sz="3600" dirty="0"/>
          </a:p>
          <a:p>
            <a:pPr algn="ctr"/>
            <a:r>
              <a:rPr lang="it-IT" sz="3600" dirty="0"/>
              <a:t>  E-mail:</a:t>
            </a: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94"/>
          <p:cNvSpPr>
            <a:spLocks noChangeArrowheads="1"/>
          </p:cNvSpPr>
          <p:nvPr/>
        </p:nvSpPr>
        <p:spPr bwMode="auto">
          <a:xfrm>
            <a:off x="0" y="0"/>
            <a:ext cx="252031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8E008F-1B8A-36BC-379F-212204FBCF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55" y="3262585"/>
            <a:ext cx="5823266" cy="27064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B6CDB6F-767A-354C-5C4A-880EA730A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063" y="2787377"/>
            <a:ext cx="6472883" cy="31816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B08427-0144-C5AA-DB1F-E8DCD3B1BDC6}"/>
              </a:ext>
            </a:extLst>
          </p:cNvPr>
          <p:cNvSpPr txBox="1"/>
          <p:nvPr/>
        </p:nvSpPr>
        <p:spPr>
          <a:xfrm>
            <a:off x="-1439985" y="288282"/>
            <a:ext cx="2805726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XIII Congresso Nazionale </a:t>
            </a:r>
            <a:r>
              <a:rPr lang="it-IT" sz="4400" b="1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AICIng</a:t>
            </a:r>
            <a:r>
              <a:rPr lang="it-IT" sz="4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4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it-IT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Congresso </a:t>
            </a:r>
            <a:r>
              <a:rPr lang="it-IT" sz="4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Nazionale Divisione </a:t>
            </a:r>
            <a:r>
              <a:rPr lang="it-IT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Chimica per le </a:t>
            </a:r>
            <a:r>
              <a:rPr lang="it-IT" sz="4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Tecnologie - SCI </a:t>
            </a:r>
            <a:endParaRPr lang="it-IT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25-28 giugno 2023 </a:t>
            </a:r>
            <a:r>
              <a:rPr lang="it-IT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Politecnico di Milano 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687280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6207</TotalTime>
  <Words>41</Words>
  <Application>Microsoft Office PowerPoint</Application>
  <PresentationFormat>Personalizzato</PresentationFormat>
  <Paragraphs>9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Presentazione standard di PowerPoint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Biscuola Roberto</dc:creator>
  <cp:lastModifiedBy>Lidia Martin</cp:lastModifiedBy>
  <cp:revision>97</cp:revision>
  <cp:lastPrinted>2015-06-04T09:42:43Z</cp:lastPrinted>
  <dcterms:created xsi:type="dcterms:W3CDTF">2015-05-29T13:17:50Z</dcterms:created>
  <dcterms:modified xsi:type="dcterms:W3CDTF">2023-03-14T08:39:13Z</dcterms:modified>
</cp:coreProperties>
</file>